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1473084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C05BD-6AAC-73F5-0D49-543C015DF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59366-265A-7DAD-4FD7-DBD76751D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198AE-6996-F525-12AD-DD924274F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ABE7C-BC64-3E68-86C8-152DB7526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9D075-711C-0F47-8E97-E81B5E25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2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3E345-45B5-27C7-53DA-D7BFF3E09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E1895D-CFD8-A4BB-F69C-C3B26C67B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D1234-C01B-FA7D-AA96-5AF12BA9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03433-6FB2-2F01-94EC-46560553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FEC45-B981-2ABF-437D-E2415D550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2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4A825D-29FE-1F3D-8AA5-4464D07E8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58A96B-E99D-4CED-BE10-6C37A4396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F859A-3383-F261-5B95-805AD1FB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8D19C-2D39-BFC5-510C-75DA608F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C266A-3C8D-DA0A-24AC-0368D07C2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0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D7FE7-4DDE-25CB-5D4E-3908030D1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65045-6767-2076-7A4D-9F8919CA4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1D142-B9C8-CB3F-7788-7C9A5B3E5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D8D62-7E91-D8B3-C04A-8AE652BF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06564-6CBC-D417-C14B-F003107D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6AA5-FEAC-0D71-D625-D6FF9FAD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8C57B-5019-7D16-3C3C-9EDEEEA24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D0AAA-3BF7-B3D4-99CD-8303D565D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8CDB4-B5FA-C881-8114-42ACB13C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56BCB-916D-3485-3835-819619A7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7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3E08-831A-8AB6-5EF7-29454FA26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23BD9-B64E-BEFD-B68A-2AF11F909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0AD6B-F8A7-B383-CB26-ADBA66FAA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8155C-2C9B-C9D5-A07A-EC9665AE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9BFAF-A856-9DC7-FD79-3DFE97CB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1882F-DE85-E376-42F0-32426214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8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525FF-F0D2-6CE3-77F5-5715006C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44146-CB81-1798-2A8E-2138A318C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828E7-1222-2445-C672-07E47198A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EA114E-0E2B-7696-DFDB-DA9448C7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4561C-67B7-0B68-BBA1-931ADD819F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05ACBC-D0FE-14E1-E980-F12A0397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D36E4-A573-33F1-05B6-77A2B547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E16AD7-1746-1284-E91B-9D2E1FB46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EA019-61ED-8AA3-5E8F-C5C4F356E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C9884-83F3-82B8-724B-C688200C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5C30C-F35F-699E-0CB7-C86C9D9B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29995A-D76B-79BE-FC12-C768D9F6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3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38B70D-9C23-F331-FFCB-BA90EB9BC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F8EFBC-3DC1-82D2-B5A4-E500BC3D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FABC-0E3F-1F17-DBB5-BAD446FB6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1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84427-B6AD-218E-CB08-EB0252871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870FB-6862-8A1F-A276-E4571D7E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BD7405-F3CB-4BF8-54B1-B1F3E2A07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DDD5-B1FC-BC87-1D2F-709223708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DC019-96D8-8A90-5F50-F660E17A8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45AC0-90B5-1206-C53D-37C6B7FF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2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FB4EC-E84D-AF64-E502-BF8FA735C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68075-E527-C6F2-0BF0-EF131053A9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A1502-A1DA-2BAF-B395-6DE36CEA0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85338-3BE2-F721-BFEA-783798C4F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6D287-2C76-9451-43B9-3757AAD69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30BDD-87F1-F1C6-CA11-F0E4B944E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7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D1F6C3-5CEA-1121-AF79-829B59FD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6257C-2D43-B11D-67EE-134CB66FD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02688-BAC3-BD90-3685-B56A9E8C1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449464-5D87-5945-9845-D4AACEC74360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68837-AE65-608A-F835-A30C21E08F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E289E-1A1F-DAFA-D6A5-C610F78548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DA771F-6077-174C-8AA5-350DD1A16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5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and white sign&#10;&#10;AI-generated content may be incorrect.">
            <a:extLst>
              <a:ext uri="{FF2B5EF4-FFF2-40B4-BE49-F238E27FC236}">
                <a16:creationId xmlns:a16="http://schemas.microsoft.com/office/drawing/2014/main" id="{56B8828C-CF1D-7A74-5E66-07027D0A4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49" y="293298"/>
            <a:ext cx="3008192" cy="19495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5F78D2-C82A-DAA6-93A7-1A2E1127313D}"/>
              </a:ext>
            </a:extLst>
          </p:cNvPr>
          <p:cNvSpPr txBox="1"/>
          <p:nvPr/>
        </p:nvSpPr>
        <p:spPr>
          <a:xfrm>
            <a:off x="9570987" y="3440873"/>
            <a:ext cx="224962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Raleway"/>
                <a:cs typeface="Calibri" panose="020F0502020204030204"/>
              </a:rPr>
              <a:t>Interested in Participating?</a:t>
            </a:r>
            <a:endParaRPr lang="en-US" sz="2200" b="1"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9407BA-C39B-EA76-C8BC-87CE3FAF1A6C}"/>
              </a:ext>
            </a:extLst>
          </p:cNvPr>
          <p:cNvSpPr txBox="1"/>
          <p:nvPr/>
        </p:nvSpPr>
        <p:spPr>
          <a:xfrm>
            <a:off x="6449" y="2297770"/>
            <a:ext cx="1218599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i="1" dirty="0">
                <a:solidFill>
                  <a:srgbClr val="6AC2A0"/>
                </a:solidFill>
                <a:latin typeface="Raleway"/>
                <a:cs typeface="Calibri" panose="020F0502020204030204"/>
              </a:rPr>
              <a:t>DISCOVER LIFE PURPOSE &amp; WORK/LIFE BALANCE</a:t>
            </a:r>
            <a:endParaRPr lang="en-US" sz="3200" dirty="0">
              <a:solidFill>
                <a:srgbClr val="6AC2A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72330D-A02F-F910-9F92-0D3CC1A94B33}"/>
              </a:ext>
            </a:extLst>
          </p:cNvPr>
          <p:cNvSpPr txBox="1"/>
          <p:nvPr/>
        </p:nvSpPr>
        <p:spPr>
          <a:xfrm>
            <a:off x="312148" y="2867275"/>
            <a:ext cx="9258840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b="1">
                <a:solidFill>
                  <a:srgbClr val="3752A4"/>
                </a:solidFill>
                <a:latin typeface="Raleway"/>
                <a:cs typeface="Calibri" panose="020F0502020204030204"/>
              </a:rPr>
              <a:t>Find out </a:t>
            </a:r>
            <a:r>
              <a:rPr lang="en-US" sz="2200" b="1" dirty="0">
                <a:solidFill>
                  <a:srgbClr val="3752A4"/>
                </a:solidFill>
                <a:latin typeface="Raleway"/>
                <a:cs typeface="Calibri" panose="020F0502020204030204"/>
              </a:rPr>
              <a:t>how God has uniquely designed you — and step into the joy of living out His calling.</a:t>
            </a:r>
          </a:p>
          <a:p>
            <a:endParaRPr lang="en-US" sz="1600" b="1" u="sng" dirty="0">
              <a:solidFill>
                <a:srgbClr val="3752A4"/>
              </a:solidFill>
              <a:latin typeface="Raleway"/>
              <a:cs typeface="Calibri" panose="020F0502020204030204"/>
            </a:endParaRPr>
          </a:p>
          <a:p>
            <a:r>
              <a:rPr lang="en-US" sz="2000" b="1" u="sng" dirty="0">
                <a:solidFill>
                  <a:srgbClr val="000000"/>
                </a:solidFill>
                <a:latin typeface="Raleway"/>
                <a:cs typeface="Calibri" panose="020F0502020204030204"/>
              </a:rPr>
              <a:t>Key Outcomes:</a:t>
            </a:r>
            <a:endParaRPr lang="en-US" sz="2000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Raleway"/>
                <a:cs typeface="Calibri" panose="020F0502020204030204"/>
              </a:rPr>
              <a:t>Recognize where God is moving </a:t>
            </a:r>
            <a:r>
              <a:rPr lang="en-US" sz="2000" dirty="0">
                <a:solidFill>
                  <a:srgbClr val="000000"/>
                </a:solidFill>
                <a:latin typeface="Raleway"/>
                <a:cs typeface="Calibri" panose="020F0502020204030204"/>
              </a:rPr>
              <a:t>and learn how to join Him every day.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>
                <a:latin typeface="Raleway" pitchFamily="2" charset="77"/>
              </a:rPr>
              <a:t>Uncover your unique gifts and wiring </a:t>
            </a:r>
            <a:r>
              <a:rPr lang="en-US" sz="2000" dirty="0">
                <a:latin typeface="Raleway" pitchFamily="2" charset="77"/>
              </a:rPr>
              <a:t>and see how they point to your God-given mission.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>
                <a:latin typeface="Raleway" pitchFamily="2" charset="77"/>
              </a:rPr>
              <a:t>Live with purpose, right where you are</a:t>
            </a:r>
            <a:r>
              <a:rPr lang="en-US" sz="2000" dirty="0">
                <a:latin typeface="Raleway" pitchFamily="2" charset="77"/>
              </a:rPr>
              <a:t> — whether you’re navigating a new season or staying faithful in your current one.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>
                <a:latin typeface="Raleway" pitchFamily="2" charset="77"/>
              </a:rPr>
              <a:t>Craft a personalized Life Mission &amp; Purpose Statement</a:t>
            </a:r>
            <a:r>
              <a:rPr lang="en-US" sz="2000" dirty="0">
                <a:latin typeface="Raleway" pitchFamily="2" charset="77"/>
              </a:rPr>
              <a:t> and </a:t>
            </a:r>
            <a:r>
              <a:rPr lang="en-US" sz="2000" b="1" dirty="0">
                <a:latin typeface="Raleway" pitchFamily="2" charset="77"/>
              </a:rPr>
              <a:t>develop a Work-Life Balance Plan</a:t>
            </a:r>
            <a:r>
              <a:rPr lang="en-US" sz="2000" dirty="0">
                <a:latin typeface="Raleway" pitchFamily="2" charset="77"/>
              </a:rPr>
              <a:t> aligned with your calling. </a:t>
            </a:r>
            <a:endParaRPr lang="en-US" sz="2000" dirty="0">
              <a:latin typeface="Raleway" pitchFamily="2" charset="77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6D961E-D683-F947-2E5D-2801007A3D40}"/>
              </a:ext>
            </a:extLst>
          </p:cNvPr>
          <p:cNvSpPr txBox="1"/>
          <p:nvPr/>
        </p:nvSpPr>
        <p:spPr>
          <a:xfrm>
            <a:off x="3496373" y="291510"/>
            <a:ext cx="12188505" cy="18890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700" b="1" dirty="0">
                <a:solidFill>
                  <a:srgbClr val="3752A4"/>
                </a:solidFill>
                <a:latin typeface="Raleway"/>
                <a:cs typeface="Calibri" panose="020F0502020204030204"/>
              </a:rPr>
              <a:t>Living The Called Life Workshop starts {date}!</a:t>
            </a:r>
            <a:endParaRPr lang="en-US" sz="2700" b="1" dirty="0">
              <a:solidFill>
                <a:srgbClr val="3752A4"/>
              </a:solidFill>
              <a:latin typeface="Raleway"/>
              <a:ea typeface="Calibri"/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sz="2700" b="1" dirty="0">
                <a:solidFill>
                  <a:srgbClr val="3752A4"/>
                </a:solidFill>
                <a:latin typeface="Raleway"/>
                <a:cs typeface="Calibri" panose="020F0502020204030204"/>
              </a:rPr>
              <a:t>{night – time}PM, 8 sessions</a:t>
            </a:r>
            <a:endParaRPr lang="en-US" sz="2700" b="1" dirty="0">
              <a:solidFill>
                <a:srgbClr val="3752A4"/>
              </a:solidFill>
              <a:latin typeface="Raleway"/>
              <a:ea typeface="Calibri"/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sz="2700" b="1" dirty="0">
                <a:solidFill>
                  <a:srgbClr val="3752A4"/>
                </a:solidFill>
                <a:latin typeface="Raleway"/>
                <a:cs typeface="Calibri" panose="020F0502020204030204"/>
              </a:rPr>
              <a:t>Location / Building</a:t>
            </a:r>
          </a:p>
        </p:txBody>
      </p:sp>
      <p:pic>
        <p:nvPicPr>
          <p:cNvPr id="4" name="Picture 3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4DC84365-A5D8-E49F-C8B3-373764ED8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6925" y="4210050"/>
            <a:ext cx="2047875" cy="2057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BD8742-77B6-0F57-715F-4A237439B54C}"/>
              </a:ext>
            </a:extLst>
          </p:cNvPr>
          <p:cNvSpPr txBox="1"/>
          <p:nvPr/>
        </p:nvSpPr>
        <p:spPr>
          <a:xfrm>
            <a:off x="312148" y="6375748"/>
            <a:ext cx="11062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6AC2A0"/>
                </a:solidFill>
                <a:latin typeface="Raleway"/>
                <a:cs typeface="Calibri"/>
              </a:rPr>
              <a:t>Join us for this live, interactive workshop, and learn how to apply these key concepts in community!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74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148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Raleway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Foster</dc:creator>
  <cp:lastModifiedBy>Madelyn Butler</cp:lastModifiedBy>
  <cp:revision>5</cp:revision>
  <dcterms:created xsi:type="dcterms:W3CDTF">2025-01-24T20:15:16Z</dcterms:created>
  <dcterms:modified xsi:type="dcterms:W3CDTF">2025-03-19T12:42:05Z</dcterms:modified>
</cp:coreProperties>
</file>