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2" r:id="rId10"/>
    <p:sldId id="264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9"/>
  </p:normalViewPr>
  <p:slideViewPr>
    <p:cSldViewPr snapToGrid="0" snapToObjects="1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82C99-F734-D948-8F6A-12A83F542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9EEA7-A11A-484B-BFC2-BA4513F44E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92BAD-7C97-7546-A7E8-43D1BB134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F95E-74E9-A041-B8AF-F9D1334791D4}" type="datetimeFigureOut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918BD-8638-B64D-906D-2DEEAA0D9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51D52-0035-0A44-B1C0-7397C2CEE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0195-D388-1040-8D21-DF03F93F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5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9F76-9F57-1642-B958-FBD949251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12F242-C6D5-DE45-B04D-42EF4AC61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CC601-1CC1-1D4C-A535-871C17EDC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F95E-74E9-A041-B8AF-F9D1334791D4}" type="datetimeFigureOut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A824E-4360-DC47-AB5D-DAB2238C3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D0BE1-5800-A145-83F2-79288E154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0195-D388-1040-8D21-DF03F93F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3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972E62-504E-ED45-BB79-0B2CD11E43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95C78-6475-7D4D-9DED-8E4EF472B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D5B36-A8F5-904E-8117-ADA54B8B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F95E-74E9-A041-B8AF-F9D1334791D4}" type="datetimeFigureOut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EC855-9042-164B-805B-A8DB36737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F9C1D-7F78-8C4F-AD0E-A257285AE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0195-D388-1040-8D21-DF03F93F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0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07132-8E1D-374C-B262-0C00229D9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E11B3-631A-324D-B180-683B2FAE3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EC7B9-2440-084D-8B3C-67F25CF2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F95E-74E9-A041-B8AF-F9D1334791D4}" type="datetimeFigureOut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77E2A-249C-944D-9266-69CDE32FE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29649-D83C-5048-8A0D-922CDFFA3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0195-D388-1040-8D21-DF03F93F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0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99237-C747-2D4B-81C5-96D768063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B3AB1-EA4F-C34E-9657-E3DE177D0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50645-6D0B-1B4A-A47D-B6454E6BB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F95E-74E9-A041-B8AF-F9D1334791D4}" type="datetimeFigureOut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6D5E0-0217-7C46-9912-2F1C01B1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599A5-9A59-1042-A79A-2657F61A9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0195-D388-1040-8D21-DF03F93F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2D940-50CD-414E-9A50-48E947279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15AD5-7CA3-6240-BC98-DE30E2E62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209FAD-1A14-6E49-BBCA-9D5633C14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A212D-84C9-6144-9E19-F56B8BD7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F95E-74E9-A041-B8AF-F9D1334791D4}" type="datetimeFigureOut">
              <a:rPr lang="en-US" smtClean="0"/>
              <a:t>8/27/20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2DA86-FABC-F047-8F7F-FAEDC106D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45464-AD12-B748-838A-A4938421F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0195-D388-1040-8D21-DF03F93F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0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4464-0E88-8D4F-85CF-E14B2FEEB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8CEBC-BC0B-4C47-B303-E36706BB7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A5706-C766-E243-98B5-216D7EA87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1B300B-5915-6840-93A4-599953CF8B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C3D460-074E-8749-81CA-C29B279E55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C33D80-FA35-0540-8015-F16FD37FD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F95E-74E9-A041-B8AF-F9D1334791D4}" type="datetimeFigureOut">
              <a:rPr lang="en-US" smtClean="0"/>
              <a:t>8/27/20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30F658-3AF8-F143-9182-CC014EE3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CBD191-6C12-0F4F-B444-7485E4564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0195-D388-1040-8D21-DF03F93F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34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C1089-0BCD-A34D-B3F2-3DBCD731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8ADD6-D397-4747-9C91-BEE3401BD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F95E-74E9-A041-B8AF-F9D1334791D4}" type="datetimeFigureOut">
              <a:rPr lang="en-US" smtClean="0"/>
              <a:t>8/27/20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CF9782-FC6E-9D43-80B6-2279874DC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D4FA29-F045-9346-A27E-039D4F9E2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0195-D388-1040-8D21-DF03F93F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2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0349AC-4651-AA47-969D-8FDE8805B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F95E-74E9-A041-B8AF-F9D1334791D4}" type="datetimeFigureOut">
              <a:rPr lang="en-US" smtClean="0"/>
              <a:t>8/27/20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8D208C-CAD5-AD40-959B-31D718EBB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9EFC1-58B2-C441-B891-98CD9A695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0195-D388-1040-8D21-DF03F93F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7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7570C-7A58-7741-A7F4-9DB9784F1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CC1D8-CB8C-724B-A910-E2873F19F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9BE0D-504F-4A4D-9586-95C441523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A728E-78BA-E340-94C4-A17B12C8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F95E-74E9-A041-B8AF-F9D1334791D4}" type="datetimeFigureOut">
              <a:rPr lang="en-US" smtClean="0"/>
              <a:t>8/27/20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B2C4F-E47C-FB4E-B51B-2839ABE6E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B8BA1-DB7D-F94E-9A42-C5AF913B4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0195-D388-1040-8D21-DF03F93F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4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DA4AE-4487-3341-BA07-EC17901E5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09E2A4-372E-FB47-96D8-8A0A6E5AD9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26F8DF-CFD6-C84D-B3F2-CF5BA2D66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C3B03-F22D-AA41-B093-D430D9B95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F95E-74E9-A041-B8AF-F9D1334791D4}" type="datetimeFigureOut">
              <a:rPr lang="en-US" smtClean="0"/>
              <a:t>8/27/20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23FF2-AC04-BF42-8A06-910C56438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83812-8782-8B4E-A4B0-2D8C149E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0195-D388-1040-8D21-DF03F93F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2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D674FD-7E5E-464D-8B4F-670EE3ABE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A0EE7-1461-734D-82F0-BC0D6E01C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DBC8D-D49B-C543-AB6E-507FF5BD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2F95E-74E9-A041-B8AF-F9D1334791D4}" type="datetimeFigureOut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BBF21-4281-FC47-BD00-416A19A3A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85CFC-59E7-6B4C-A72B-84177BCBC0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50195-D388-1040-8D21-DF03F93F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3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E44CD4-99E0-3E41-B793-8B02B73A2BC7}"/>
              </a:ext>
            </a:extLst>
          </p:cNvPr>
          <p:cNvSpPr txBox="1"/>
          <p:nvPr/>
        </p:nvSpPr>
        <p:spPr>
          <a:xfrm>
            <a:off x="342405" y="1499075"/>
            <a:ext cx="11507190" cy="480131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US" b="1" u="sng" dirty="0"/>
              <a:t>Pros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 – Life Balance – (Quote our Commissioner)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Collegial atmosphere – (How can I help you succeed)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Benefits- Retirement plus Medical (Rule of 80)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Hire to the Busiest Day vs. Slowest Day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work fitness activities – Gym, </a:t>
            </a:r>
            <a:r>
              <a:rPr lang="en-US" dirty="0" err="1"/>
              <a:t>vball</a:t>
            </a:r>
            <a:r>
              <a:rPr lang="en-US" dirty="0"/>
              <a:t> and </a:t>
            </a:r>
            <a:r>
              <a:rPr lang="en-US" dirty="0" err="1"/>
              <a:t>bball</a:t>
            </a:r>
            <a:r>
              <a:rPr lang="en-US" dirty="0"/>
              <a:t> courts, walking trails, etc.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Networking NOT Needed (well…a little)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Resume’s not important (well…to help you fill out application)</a:t>
            </a:r>
          </a:p>
          <a:p>
            <a:endParaRPr lang="en-US" u="sng" dirty="0"/>
          </a:p>
          <a:p>
            <a:pPr algn="ctr"/>
            <a:r>
              <a:rPr lang="en-US" b="1" u="sng" dirty="0"/>
              <a:t>Cons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Advancement can be slow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Starting salary and time-off are non-negotiable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Comparable “title” would pay more in private sector (but you would work more to get 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Needed process changes can be painstaking to get implemented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Seniority is more valued than ability (up for debate)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Following the process is more important than the result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C57809-5911-3040-819B-B1BB153869DC}"/>
              </a:ext>
            </a:extLst>
          </p:cNvPr>
          <p:cNvSpPr txBox="1"/>
          <p:nvPr/>
        </p:nvSpPr>
        <p:spPr>
          <a:xfrm>
            <a:off x="0" y="160599"/>
            <a:ext cx="117871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Working for the State of Texas</a:t>
            </a:r>
          </a:p>
          <a:p>
            <a:pPr algn="ctr"/>
            <a:r>
              <a:rPr lang="en-US" sz="3200" dirty="0"/>
              <a:t>Pro’s and Con’s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A165BE-8B78-D743-90D2-FACE0CF66300}"/>
              </a:ext>
            </a:extLst>
          </p:cNvPr>
          <p:cNvCxnSpPr>
            <a:cxnSpLocks/>
          </p:cNvCxnSpPr>
          <p:nvPr/>
        </p:nvCxnSpPr>
        <p:spPr>
          <a:xfrm>
            <a:off x="5913908" y="1615044"/>
            <a:ext cx="0" cy="477388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327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9C5D38C-8B9D-9446-A7E7-B4FE8FDA87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584"/>
          <a:stretch/>
        </p:blipFill>
        <p:spPr>
          <a:xfrm>
            <a:off x="505889" y="614372"/>
            <a:ext cx="11120505" cy="491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67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7544BED-E5CA-F04B-8E28-30D274251C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08"/>
          <a:stretch/>
        </p:blipFill>
        <p:spPr>
          <a:xfrm>
            <a:off x="1416922" y="228603"/>
            <a:ext cx="9329579" cy="632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70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CCDE19-2060-9341-8C29-481C645FD106}"/>
              </a:ext>
            </a:extLst>
          </p:cNvPr>
          <p:cNvSpPr txBox="1"/>
          <p:nvPr/>
        </p:nvSpPr>
        <p:spPr>
          <a:xfrm>
            <a:off x="629392" y="950025"/>
            <a:ext cx="1091342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Scored by Robots; well, not really, but close</a:t>
            </a:r>
          </a:p>
          <a:p>
            <a:r>
              <a:rPr lang="en-US" sz="3200" dirty="0"/>
              <a:t>Plagiarize; don’t lie, but plagiarize</a:t>
            </a:r>
          </a:p>
          <a:p>
            <a:r>
              <a:rPr lang="en-US" sz="3200" dirty="0"/>
              <a:t>Copy and paste from the Job posting</a:t>
            </a:r>
          </a:p>
          <a:p>
            <a:r>
              <a:rPr lang="en-US" sz="3200" dirty="0"/>
              <a:t>Tell what you have done and how you have done it</a:t>
            </a:r>
          </a:p>
          <a:p>
            <a:r>
              <a:rPr lang="en-US" sz="3200" dirty="0"/>
              <a:t>Use white space; but otherwise, use all the space</a:t>
            </a:r>
          </a:p>
          <a:p>
            <a:r>
              <a:rPr lang="en-US" sz="3200" dirty="0"/>
              <a:t>If you have a 4 year degree and/or advanced degree, add transcript to application</a:t>
            </a:r>
          </a:p>
          <a:p>
            <a:r>
              <a:rPr lang="en-US" sz="3200" dirty="0"/>
              <a:t>Give me reasons to trust you; not mistrust you</a:t>
            </a:r>
          </a:p>
          <a:p>
            <a:r>
              <a:rPr lang="en-US" sz="3200" dirty="0"/>
              <a:t>	If you are adding something that raises an eyebrow, or leaving something out…</a:t>
            </a:r>
          </a:p>
          <a:p>
            <a:r>
              <a:rPr lang="en-US" sz="3200" dirty="0"/>
              <a:t>		Better explain it because I do not know you yet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22221D-9F0C-7E48-ACA0-5BA3EFCBF492}"/>
              </a:ext>
            </a:extLst>
          </p:cNvPr>
          <p:cNvSpPr txBox="1"/>
          <p:nvPr/>
        </p:nvSpPr>
        <p:spPr>
          <a:xfrm>
            <a:off x="3716976" y="365250"/>
            <a:ext cx="3094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State Application</a:t>
            </a:r>
          </a:p>
        </p:txBody>
      </p:sp>
    </p:spTree>
    <p:extLst>
      <p:ext uri="{BB962C8B-B14F-4D97-AF65-F5344CB8AC3E}">
        <p14:creationId xmlns:p14="http://schemas.microsoft.com/office/powerpoint/2010/main" val="363606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2A1839B-E8D2-084E-B576-5FD443B27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242" y="0"/>
            <a:ext cx="9349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09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CECA1F-C076-844D-8CA5-F5B7B2B3D9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429" b="6875"/>
          <a:stretch/>
        </p:blipFill>
        <p:spPr>
          <a:xfrm>
            <a:off x="0" y="299421"/>
            <a:ext cx="12192000" cy="622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6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D07B11A-B819-F446-9AFF-C3C2D86E5F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5" r="5927"/>
          <a:stretch/>
        </p:blipFill>
        <p:spPr>
          <a:xfrm>
            <a:off x="1457325" y="0"/>
            <a:ext cx="9158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44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127770-854A-3442-A388-F3817AAF6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494"/>
            <a:ext cx="12192000" cy="612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80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F81138A-900C-234B-A821-67EAC9F617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4" r="2371"/>
          <a:stretch/>
        </p:blipFill>
        <p:spPr>
          <a:xfrm>
            <a:off x="1157288" y="0"/>
            <a:ext cx="9972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40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67544DE-1B38-1745-8A39-80366AB4D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6" y="181042"/>
            <a:ext cx="12192000" cy="652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50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A81663A-C049-C142-B824-3196B1A97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" y="0"/>
            <a:ext cx="12017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65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DC632F2-5628-D741-87FB-0D0C6D08D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12" y="0"/>
            <a:ext cx="11049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1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7015</TotalTime>
  <Words>252</Words>
  <Application>Microsoft Macintosh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Madelyn Butler</dc:creator>
  <cp:lastModifiedBy>Craig Foster</cp:lastModifiedBy>
  <cp:revision>6</cp:revision>
  <dcterms:created xsi:type="dcterms:W3CDTF">2019-06-05T20:14:38Z</dcterms:created>
  <dcterms:modified xsi:type="dcterms:W3CDTF">2020-09-01T16:24:14Z</dcterms:modified>
</cp:coreProperties>
</file>